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png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55E"/>
    <a:srgbClr val="89ABE3"/>
    <a:srgbClr val="AB5C57"/>
    <a:srgbClr val="0000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7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l, Kenn" userId="2176cce5-5b97-445c-ad13-d8b4041315e2" providerId="ADAL" clId="{A7807E88-32C3-4FC0-993F-C9B48D483887}"/>
    <pc:docChg chg="modSld">
      <pc:chgData name="Hall, Kenn" userId="2176cce5-5b97-445c-ad13-d8b4041315e2" providerId="ADAL" clId="{A7807E88-32C3-4FC0-993F-C9B48D483887}" dt="2024-02-14T02:53:32.680" v="4" actId="20577"/>
      <pc:docMkLst>
        <pc:docMk/>
      </pc:docMkLst>
      <pc:sldChg chg="modSp mod">
        <pc:chgData name="Hall, Kenn" userId="2176cce5-5b97-445c-ad13-d8b4041315e2" providerId="ADAL" clId="{A7807E88-32C3-4FC0-993F-C9B48D483887}" dt="2024-02-14T02:53:32.680" v="4" actId="20577"/>
        <pc:sldMkLst>
          <pc:docMk/>
          <pc:sldMk cId="1813906742" sldId="256"/>
        </pc:sldMkLst>
      </pc:sldChg>
    </pc:docChg>
  </pc:docChgLst>
  <pc:docChgLst>
    <pc:chgData name="Hall, Kenn" userId="2176cce5-5b97-445c-ad13-d8b4041315e2" providerId="ADAL" clId="{BEC4DE20-0503-4323-B700-E7F3E33B5964}"/>
    <pc:docChg chg="modSld">
      <pc:chgData name="Hall, Kenn" userId="2176cce5-5b97-445c-ad13-d8b4041315e2" providerId="ADAL" clId="{BEC4DE20-0503-4323-B700-E7F3E33B5964}" dt="2025-02-09T19:49:33.456" v="7" actId="20577"/>
      <pc:docMkLst>
        <pc:docMk/>
      </pc:docMkLst>
      <pc:sldChg chg="modSp mod">
        <pc:chgData name="Hall, Kenn" userId="2176cce5-5b97-445c-ad13-d8b4041315e2" providerId="ADAL" clId="{BEC4DE20-0503-4323-B700-E7F3E33B5964}" dt="2025-02-09T19:49:33.456" v="7" actId="20577"/>
        <pc:sldMkLst>
          <pc:docMk/>
          <pc:sldMk cId="1813906742" sldId="256"/>
        </pc:sldMkLst>
        <pc:spChg chg="mod">
          <ac:chgData name="Hall, Kenn" userId="2176cce5-5b97-445c-ad13-d8b4041315e2" providerId="ADAL" clId="{BEC4DE20-0503-4323-B700-E7F3E33B5964}" dt="2025-02-09T19:48:56.906" v="4" actId="20577"/>
          <ac:spMkLst>
            <pc:docMk/>
            <pc:sldMk cId="1813906742" sldId="256"/>
            <ac:spMk id="2" creationId="{00000000-0000-0000-0000-000000000000}"/>
          </ac:spMkLst>
        </pc:spChg>
        <pc:spChg chg="mod">
          <ac:chgData name="Hall, Kenn" userId="2176cce5-5b97-445c-ad13-d8b4041315e2" providerId="ADAL" clId="{BEC4DE20-0503-4323-B700-E7F3E33B5964}" dt="2025-02-09T19:49:33.456" v="7" actId="20577"/>
          <ac:spMkLst>
            <pc:docMk/>
            <pc:sldMk cId="1813906742" sldId="256"/>
            <ac:spMk id="19" creationId="{00000000-0000-0000-0000-000000000000}"/>
          </ac:spMkLst>
        </pc:spChg>
      </pc:sldChg>
    </pc:docChg>
  </pc:docChgLst>
  <pc:docChgLst>
    <pc:chgData name="Hall, Kenn" userId="2176cce5-5b97-445c-ad13-d8b4041315e2" providerId="ADAL" clId="{F5914AAE-3A97-4A46-B7F0-61E68BF428D3}"/>
    <pc:docChg chg="modSld">
      <pc:chgData name="Hall, Kenn" userId="2176cce5-5b97-445c-ad13-d8b4041315e2" providerId="ADAL" clId="{F5914AAE-3A97-4A46-B7F0-61E68BF428D3}" dt="2025-04-28T22:28:18.621" v="20" actId="20577"/>
      <pc:docMkLst>
        <pc:docMk/>
      </pc:docMkLst>
      <pc:sldChg chg="modSp mod">
        <pc:chgData name="Hall, Kenn" userId="2176cce5-5b97-445c-ad13-d8b4041315e2" providerId="ADAL" clId="{F5914AAE-3A97-4A46-B7F0-61E68BF428D3}" dt="2025-04-28T22:28:18.621" v="20" actId="20577"/>
        <pc:sldMkLst>
          <pc:docMk/>
          <pc:sldMk cId="1813906742" sldId="256"/>
        </pc:sldMkLst>
        <pc:spChg chg="mod">
          <ac:chgData name="Hall, Kenn" userId="2176cce5-5b97-445c-ad13-d8b4041315e2" providerId="ADAL" clId="{F5914AAE-3A97-4A46-B7F0-61E68BF428D3}" dt="2025-04-28T22:28:18.621" v="20" actId="20577"/>
          <ac:spMkLst>
            <pc:docMk/>
            <pc:sldMk cId="1813906742" sldId="256"/>
            <ac:spMk id="15" creationId="{00000000-0000-0000-0000-000000000000}"/>
          </ac:spMkLst>
        </pc:spChg>
      </pc:sldChg>
    </pc:docChg>
  </pc:docChgLst>
  <pc:docChgLst>
    <pc:chgData name="Hall, Kenn" userId="2176cce5-5b97-445c-ad13-d8b4041315e2" providerId="ADAL" clId="{D6337CEB-DDE7-4955-A818-3C32739FA266}"/>
    <pc:docChg chg="modSld">
      <pc:chgData name="Hall, Kenn" userId="2176cce5-5b97-445c-ad13-d8b4041315e2" providerId="ADAL" clId="{D6337CEB-DDE7-4955-A818-3C32739FA266}" dt="2024-01-02T12:59:34.657" v="2" actId="20577"/>
      <pc:docMkLst>
        <pc:docMk/>
      </pc:docMkLst>
      <pc:sldChg chg="modSp mod">
        <pc:chgData name="Hall, Kenn" userId="2176cce5-5b97-445c-ad13-d8b4041315e2" providerId="ADAL" clId="{D6337CEB-DDE7-4955-A818-3C32739FA266}" dt="2024-01-02T12:59:34.657" v="2" actId="20577"/>
        <pc:sldMkLst>
          <pc:docMk/>
          <pc:sldMk cId="1813906742" sldId="256"/>
        </pc:sldMkLst>
      </pc:sldChg>
    </pc:docChg>
  </pc:docChgLst>
  <pc:docChgLst>
    <pc:chgData name="Hall, Kenn" userId="2176cce5-5b97-445c-ad13-d8b4041315e2" providerId="ADAL" clId="{516A0835-4377-4EB9-BEAD-5D7800AF0BB8}"/>
    <pc:docChg chg="modSld">
      <pc:chgData name="Hall, Kenn" userId="2176cce5-5b97-445c-ad13-d8b4041315e2" providerId="ADAL" clId="{516A0835-4377-4EB9-BEAD-5D7800AF0BB8}" dt="2024-06-14T01:13:35.897" v="1" actId="20577"/>
      <pc:docMkLst>
        <pc:docMk/>
      </pc:docMkLst>
      <pc:sldChg chg="modSp mod">
        <pc:chgData name="Hall, Kenn" userId="2176cce5-5b97-445c-ad13-d8b4041315e2" providerId="ADAL" clId="{516A0835-4377-4EB9-BEAD-5D7800AF0BB8}" dt="2024-06-14T01:13:35.897" v="1" actId="20577"/>
        <pc:sldMkLst>
          <pc:docMk/>
          <pc:sldMk cId="1813906742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DD05A-B7B1-48A2-A88F-A8B274D60CD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DD435-E8E8-4E92-ACEF-E25F43D0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2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DDD435-E8E8-4E92-ACEF-E25F43D05D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7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0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1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9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5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2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92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3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1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7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2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81"/>
          <a:stretch/>
        </p:blipFill>
        <p:spPr>
          <a:xfrm>
            <a:off x="0" y="-1"/>
            <a:ext cx="6858000" cy="79057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F16A5-3619-4DC2-AD49-A9829D35D3FF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833A-1204-4A09-908D-32FAE97C7EA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22526" y="69637"/>
            <a:ext cx="1853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Information Technology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4001" y="408801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Business &amp; Contract Operations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58148" y="414740"/>
            <a:ext cx="2499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Engineering &amp;Technical Services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05017" y="101024"/>
            <a:ext cx="2350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Logistics &amp; Facility Operations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76926"/>
            <a:ext cx="914400" cy="60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3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all@anadarko-industries.com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anadarko-industries.com/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771525"/>
            <a:ext cx="3429000" cy="129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400" b="1" cap="small" dirty="0">
                <a:solidFill>
                  <a:srgbClr val="1E35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Anadarko Industries, LLC</a:t>
            </a:r>
            <a:endParaRPr lang="en-US" sz="1400" dirty="0">
              <a:solidFill>
                <a:srgbClr val="1E35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Anadarko Industries (AI) is a Native American Tribal-Owned Small Disadvantaged Business (SDB) </a:t>
            </a:r>
          </a:p>
          <a:p>
            <a:pPr algn="just">
              <a:lnSpc>
                <a:spcPct val="90000"/>
              </a:lnSpc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providing value added services to the Federal Government for over 21 years.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altLang="en-US" sz="1100" b="1" cap="small" dirty="0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CAGE Code:</a:t>
            </a:r>
            <a:r>
              <a:rPr lang="en-US" altLang="en-US" sz="1100" cap="small" dirty="0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3K4Q0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cap="small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UEI </a:t>
            </a:r>
            <a:r>
              <a:rPr lang="en-US" altLang="en-US" sz="1100" b="1" cap="small" dirty="0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#:</a:t>
            </a:r>
            <a:r>
              <a:rPr lang="en-US" altLang="en-US" sz="1100" cap="small" dirty="0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LLRFLKCWAFC6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60013"/>
              </p:ext>
            </p:extLst>
          </p:nvPr>
        </p:nvGraphicFramePr>
        <p:xfrm>
          <a:off x="10316" y="4104769"/>
          <a:ext cx="3408368" cy="1430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4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03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00" b="1" cap="small" dirty="0">
                          <a:solidFill>
                            <a:srgbClr val="1E355E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 Agencies:</a:t>
                      </a:r>
                      <a:endParaRPr lang="en-US" sz="1000" b="1" dirty="0">
                        <a:solidFill>
                          <a:srgbClr val="1E355E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Air Force Office of Scientific      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Research (AFOSR)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Department of Defense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NASA (JSC,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KSC, MSFC)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Office of Naval Research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USDA Forest Service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USDA OCIO - Nationwide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00" b="1" cap="small" dirty="0">
                          <a:solidFill>
                            <a:srgbClr val="1E355E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Prime Contractors:</a:t>
                      </a:r>
                      <a:endParaRPr lang="en-US" sz="1000" b="1" dirty="0">
                        <a:solidFill>
                          <a:srgbClr val="1E355E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Boeing Company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CACI, Inc. 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JMark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Services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KBRwyle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ManTech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MEI Technologies, Inc.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PAE Applied Technologies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STS Systems Integrations</a:t>
                      </a: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UTC Aerospace Systems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433762" y="4261226"/>
            <a:ext cx="3429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Institutional Safety</a:t>
            </a:r>
          </a:p>
          <a:p>
            <a:pPr marL="292100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 Protection, Engineering &amp; Technical Support</a:t>
            </a:r>
          </a:p>
          <a:p>
            <a:pPr marL="292100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OSHA VPP/Occupational Health</a:t>
            </a:r>
          </a:p>
          <a:p>
            <a:pPr marL="292100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Safety Metrics and Analytics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and Human Performance</a:t>
            </a:r>
          </a:p>
          <a:p>
            <a:pPr marL="292100" lvl="1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Biomedical and Scientific Research</a:t>
            </a:r>
          </a:p>
          <a:p>
            <a:pPr marL="292100" lvl="1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Factor Analysis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Systems Engineering and Integration</a:t>
            </a:r>
          </a:p>
          <a:p>
            <a:pPr marL="292100" lvl="1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Aerospace, Mechanical, Electrical, GN&amp;C, ECLSS</a:t>
            </a:r>
          </a:p>
          <a:p>
            <a:pPr marL="292100" lvl="1" indent="-171450">
              <a:buClr>
                <a:srgbClr val="800000"/>
              </a:buClr>
              <a:buFont typeface="Tahoma" panose="020B0604030504040204" pitchFamily="34" charset="0"/>
              <a:buChar char="−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Payloads Integration / Mission Operations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Facility Engineering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Safety Operations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675" y="8014742"/>
            <a:ext cx="3416296" cy="8088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1400" b="1" dirty="0">
                <a:solidFill>
                  <a:srgbClr val="1E355E"/>
                </a:solidFill>
                <a:effectLst/>
                <a:latin typeface="Arial Narrow" panose="020B0606020202030204" pitchFamily="34" charset="0"/>
              </a:rPr>
              <a:t>Kenn Hall, President/CEO</a:t>
            </a:r>
            <a:endParaRPr lang="en-US" sz="1400" b="1" dirty="0">
              <a:solidFill>
                <a:srgbClr val="1E355E"/>
              </a:solidFill>
              <a:latin typeface="Arial Narrow" panose="020B060602020203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(281) 286-9202</a:t>
            </a:r>
          </a:p>
          <a:p>
            <a:r>
              <a:rPr lang="en-US" sz="1200" b="0" u="sng" dirty="0">
                <a:solidFill>
                  <a:schemeClr val="tx1"/>
                </a:solidFill>
                <a:effectLst/>
                <a:latin typeface="Arial Narrow" panose="020B0606020202030204" pitchFamily="34" charset="0"/>
                <a:hlinkClick r:id="rId3"/>
              </a:rPr>
              <a:t>khall@anadarko-industries.com</a:t>
            </a:r>
            <a:r>
              <a:rPr lang="en-US" sz="1600" b="0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	</a:t>
            </a:r>
            <a:r>
              <a:rPr lang="en-US" sz="1200" b="0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 	</a:t>
            </a:r>
            <a:endParaRPr lang="en-US" sz="1200" b="0" dirty="0">
              <a:solidFill>
                <a:schemeClr val="tx1"/>
              </a:solidFill>
              <a:effectLst/>
              <a:latin typeface="Arial Narrow" panose="020B0606020202030204" pitchFamily="34" charset="0"/>
              <a:ea typeface="Times New Roman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734300"/>
            <a:ext cx="6867525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7942" y="6694301"/>
            <a:ext cx="3429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lvl="0" indent="-171450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Font typeface="Arial" panose="020B0604020202020204" pitchFamily="34" charset="0"/>
              <a:buChar char="•"/>
              <a:tabLst>
                <a:tab pos="114300" algn="l"/>
              </a:tabLst>
            </a:pPr>
            <a:r>
              <a:rPr lang="en-US" alt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USDA Small Disadvantaged Business of the Year</a:t>
            </a:r>
            <a:endParaRPr lang="en-US" alt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lvl="0" indent="-171450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Font typeface="Arial" panose="020B0604020202020204" pitchFamily="34" charset="0"/>
              <a:buChar char="•"/>
              <a:tabLst>
                <a:tab pos="114300" algn="l"/>
              </a:tabLst>
            </a:pPr>
            <a:r>
              <a:rPr lang="en-US" alt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 JSC Mentor of the Year</a:t>
            </a:r>
            <a:endParaRPr lang="en-US" alt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lvl="0" indent="-171450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Font typeface="Arial" panose="020B0604020202020204" pitchFamily="34" charset="0"/>
              <a:buChar char="•"/>
              <a:tabLst>
                <a:tab pos="114300" algn="l"/>
              </a:tabLs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Houston Business Journal Recognized</a:t>
            </a:r>
            <a:r>
              <a:rPr lang="en-US" alt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 11 Largest Houston Minority Employers </a:t>
            </a:r>
          </a:p>
          <a:p>
            <a:pPr marL="171450" lvl="0" indent="-171450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Font typeface="Arial" panose="020B0604020202020204" pitchFamily="34" charset="0"/>
              <a:buChar char="•"/>
              <a:tabLst>
                <a:tab pos="114300" algn="l"/>
              </a:tabLst>
            </a:pPr>
            <a:r>
              <a:rPr lang="en-US" alt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OSHA Voluntary Protection Program STAR Certification</a:t>
            </a:r>
          </a:p>
          <a:p>
            <a:pPr marL="171450" lvl="0" indent="-171450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Font typeface="Arial" panose="020B0604020202020204" pitchFamily="34" charset="0"/>
              <a:buChar char="•"/>
              <a:tabLst>
                <a:tab pos="114300" algn="l"/>
              </a:tabLs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Texas HUB Vendor</a:t>
            </a:r>
          </a:p>
          <a:p>
            <a:pPr marL="171450" lvl="0" indent="-171450" algn="just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Font typeface="Arial" panose="020B0604020202020204" pitchFamily="34" charset="0"/>
              <a:buChar char="•"/>
              <a:tabLst>
                <a:tab pos="114300" algn="l"/>
              </a:tabLst>
            </a:pPr>
            <a:r>
              <a:rPr lang="en-US" alt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Seaport </a:t>
            </a:r>
            <a:r>
              <a:rPr lang="en-US" altLang="en-US" sz="1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NxtGen</a:t>
            </a:r>
            <a:r>
              <a:rPr lang="en-US" alt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Prime, NITAAC CIO-SP3 </a:t>
            </a:r>
            <a:r>
              <a:rPr lang="en-US" altLang="en-US" sz="10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SB Prime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Picture 13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7" t="8547" r="9402" b="8547"/>
          <a:stretch/>
        </p:blipFill>
        <p:spPr bwMode="auto">
          <a:xfrm>
            <a:off x="5867400" y="7924800"/>
            <a:ext cx="800735" cy="809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29000" y="742950"/>
            <a:ext cx="342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cap="small" dirty="0">
                <a:solidFill>
                  <a:srgbClr val="1E35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Core Capabilities</a:t>
            </a:r>
            <a:endParaRPr lang="en-US" sz="1400" dirty="0">
              <a:solidFill>
                <a:srgbClr val="1E35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0767" y="1041190"/>
            <a:ext cx="3200400" cy="166199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b="1" i="1" cap="small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 Technology Services</a:t>
            </a:r>
            <a:endParaRPr lang="en-US" sz="1200" i="1" cap="small" dirty="0">
              <a:solidFill>
                <a:schemeClr val="bg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1224107"/>
            <a:ext cx="3429000" cy="990003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 Desk/End User Support (Tiers 1, 2, 3)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Systems Management (Networks, Cloud, Servers)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Software Development and Maintenance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Field Studies / Benchmarking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Asset Management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60767" y="6305550"/>
            <a:ext cx="3200400" cy="192024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b="1" i="1" cap="small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&amp; Contract Operations</a:t>
            </a:r>
            <a:endParaRPr lang="en-US" sz="1200" i="1" cap="small" dirty="0">
              <a:solidFill>
                <a:schemeClr val="bg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05200" y="6514556"/>
            <a:ext cx="3341692" cy="121021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Management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 Management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Analysis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Procurement and Acquisition Services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Property and Asset Management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Resources Management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and Clerical Support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60767" y="2142839"/>
            <a:ext cx="3200400" cy="192024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b="1" i="1" cap="small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Logistics and Facility Operations</a:t>
            </a:r>
            <a:endParaRPr lang="en-US" sz="1200" i="1" cap="small" dirty="0">
              <a:solidFill>
                <a:schemeClr val="bg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46468" y="2313745"/>
            <a:ext cx="3429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Warehousing Operations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Shipping and Receiving; including Flight Equipment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Inventory Management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 Management; including Hazmat Items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Staging and Site Delivery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VIP Tours and Chauffer Services/Police Escorts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MILDEC Operations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Asset Management in Remedy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Order Management in MAXIMO</a:t>
            </a:r>
          </a:p>
          <a:p>
            <a:pPr marL="120650" indent="-120650"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Facility Engineering Management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560767" y="4037320"/>
            <a:ext cx="3200400" cy="192024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b="1" i="1" cap="small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Engineering &amp; Technical Services </a:t>
            </a:r>
            <a:endParaRPr lang="en-US" sz="1200" i="1" cap="small" dirty="0">
              <a:solidFill>
                <a:schemeClr val="bg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675" y="6534150"/>
            <a:ext cx="3200400" cy="192024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altLang="en-US" sz="1200" b="1" i="1" cap="small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Awards , Recognitions &amp; Certifications</a:t>
            </a:r>
            <a:endParaRPr lang="en-US" altLang="en-US" sz="1200" i="1" cap="small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675" y="2033135"/>
            <a:ext cx="3200400" cy="169277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100" b="1" i="1" cap="small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Customers and Locations Supported </a:t>
            </a:r>
            <a:endParaRPr lang="en-US" sz="1100" i="1" cap="small" dirty="0">
              <a:solidFill>
                <a:schemeClr val="bg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675" y="5494401"/>
            <a:ext cx="3200400" cy="192024"/>
          </a:xfrm>
          <a:prstGeom prst="rect">
            <a:avLst/>
          </a:prstGeom>
          <a:solidFill>
            <a:srgbClr val="AB5C5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en-US" altLang="en-US" sz="1050" b="1" i="1" cap="small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Doing Business as a Small Business: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05200" y="7781688"/>
            <a:ext cx="2168671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1E355E"/>
                </a:solidFill>
                <a:latin typeface="Arial Narrow" panose="020B0606020202030204" pitchFamily="34" charset="0"/>
              </a:rPr>
              <a:t>Corporate Office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1322 Space Park Drive, Suite A160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Houston, Texas 77058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(281) 286-9200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(281) 286-9204 fax</a:t>
            </a:r>
          </a:p>
          <a:p>
            <a:r>
              <a:rPr lang="en-US" sz="1200" b="1" u="sng" dirty="0">
                <a:latin typeface="Arial Narrow" panose="020B0606020202030204" pitchFamily="34" charset="0"/>
                <a:hlinkClick r:id="rId5"/>
              </a:rPr>
              <a:t>www.anadarko-industries.com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999" y="7929753"/>
            <a:ext cx="804672" cy="804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66875" y="1639600"/>
            <a:ext cx="16289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 Revenue: </a:t>
            </a: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$6.6M</a:t>
            </a:r>
          </a:p>
          <a:p>
            <a:r>
              <a:rPr lang="en-US" sz="1100" b="1" dirty="0">
                <a:solidFill>
                  <a:srgbClr val="1E35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 Employees: </a:t>
            </a: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5A8980-5845-451C-BAF7-46521C65F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393362"/>
              </p:ext>
            </p:extLst>
          </p:nvPr>
        </p:nvGraphicFramePr>
        <p:xfrm>
          <a:off x="115561" y="5696154"/>
          <a:ext cx="3097530" cy="507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930">
                  <a:extLst>
                    <a:ext uri="{9D8B030D-6E8A-4147-A177-3AD203B41FA5}">
                      <a16:colId xmlns:a16="http://schemas.microsoft.com/office/drawing/2014/main" val="4063771121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010481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799243489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93777802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6683967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493110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519290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541380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541512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541513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1942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541519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541611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541330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541690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541715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68150"/>
                  </a:ext>
                </a:extLst>
              </a:tr>
              <a:tr h="55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541930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541990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561110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561210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35859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F02BD9E-23B9-0345-E187-818A09F39FE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8" y="2211937"/>
            <a:ext cx="2965450" cy="1866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390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077e16f-6481-4c49-bcc5-73e0f8f1ac88" xsi:nil="true"/>
    <lcf76f155ced4ddcb4097134ff3c332f xmlns="53339593-c0b2-4897-95b7-30094c9bcc63">
      <Terms xmlns="http://schemas.microsoft.com/office/infopath/2007/PartnerControls"/>
    </lcf76f155ced4ddcb4097134ff3c332f>
    <_dlc_DocId xmlns="c9c74861-ed21-4445-99df-4040a33d166f">24AAMSUU23RU-1579735779-57419</_dlc_DocId>
    <_dlc_DocIdUrl xmlns="c9c74861-ed21-4445-99df-4040a33d166f">
      <Url>https://anadarkoindustriesgc.sharepoint.com/sites/AnadarkoIndustries/corporate/_layouts/15/DocIdRedir.aspx?ID=24AAMSUU23RU-1579735779-57419</Url>
      <Description>24AAMSUU23RU-1579735779-57419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F83E98134ED8489FB0C24E63A6A61C" ma:contentTypeVersion="46" ma:contentTypeDescription="Create a new document." ma:contentTypeScope="" ma:versionID="2abb31d0ba33510af89041a2c8a56d86">
  <xsd:schema xmlns:xsd="http://www.w3.org/2001/XMLSchema" xmlns:xs="http://www.w3.org/2001/XMLSchema" xmlns:p="http://schemas.microsoft.com/office/2006/metadata/properties" xmlns:ns2="c9c74861-ed21-4445-99df-4040a33d166f" xmlns:ns3="53339593-c0b2-4897-95b7-30094c9bcc63" xmlns:ns4="1077e16f-6481-4c49-bcc5-73e0f8f1ac88" xmlns:ns5="eacdf0ff-a21c-4d51-be8a-560153a16f13" targetNamespace="http://schemas.microsoft.com/office/2006/metadata/properties" ma:root="true" ma:fieldsID="0c7b08e303ce6d68f0ed44dd19648859" ns2:_="" ns3:_="" ns4:_="" ns5:_="">
    <xsd:import namespace="c9c74861-ed21-4445-99df-4040a33d166f"/>
    <xsd:import namespace="53339593-c0b2-4897-95b7-30094c9bcc63"/>
    <xsd:import namespace="1077e16f-6481-4c49-bcc5-73e0f8f1ac88"/>
    <xsd:import namespace="eacdf0ff-a21c-4d51-be8a-560153a16f1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74861-ed21-4445-99df-4040a33d166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39593-c0b2-4897-95b7-30094c9bcc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8cd84f9-df6a-4e80-8fbb-998cf449cf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7e16f-6481-4c49-bcc5-73e0f8f1ac88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8a947ba-8a3a-42a5-ac07-29668d173883}" ma:internalName="TaxCatchAll" ma:showField="CatchAllData" ma:web="1077e16f-6481-4c49-bcc5-73e0f8f1ac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df0ff-a21c-4d51-be8a-560153a16f13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EF8CB8-DC9A-4218-A244-29E2486A9078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53339593-c0b2-4897-95b7-30094c9bcc63"/>
    <ds:schemaRef ds:uri="eacdf0ff-a21c-4d51-be8a-560153a16f13"/>
    <ds:schemaRef ds:uri="1077e16f-6481-4c49-bcc5-73e0f8f1ac88"/>
    <ds:schemaRef ds:uri="c9c74861-ed21-4445-99df-4040a33d166f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B3AA93C-25BB-4556-AB1E-85889F7B9A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EA600F-262E-43D8-8D81-1122790F189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5BB496A-6D23-4D74-B17E-8F483D7DD6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c74861-ed21-4445-99df-4040a33d166f"/>
    <ds:schemaRef ds:uri="53339593-c0b2-4897-95b7-30094c9bcc63"/>
    <ds:schemaRef ds:uri="1077e16f-6481-4c49-bcc5-73e0f8f1ac88"/>
    <ds:schemaRef ds:uri="eacdf0ff-a21c-4d51-be8a-560153a16f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397</Words>
  <Application>Microsoft Office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Tahoma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Ugalde, Pam</dc:creator>
  <cp:lastModifiedBy>Hall, Kenn</cp:lastModifiedBy>
  <cp:revision>109</cp:revision>
  <cp:lastPrinted>2016-08-29T13:21:15Z</cp:lastPrinted>
  <dcterms:created xsi:type="dcterms:W3CDTF">2015-10-06T18:57:02Z</dcterms:created>
  <dcterms:modified xsi:type="dcterms:W3CDTF">2025-04-28T22:28:24Z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0x010100A4F83E98134ED8489FB0C24E63A6A61C</vt:lpwstr>
  </property>
  <property fmtid="{D5CDD505-2E9C-101B-9397-08002B2CF9AE}" pid="3" name="_dlc_DocIdItemGuid">
    <vt:lpwstr>a429b62b-04a6-4055-acd3-1b8aa69aa62a</vt:lpwstr>
  </property>
  <property fmtid="{D5CDD505-2E9C-101B-9397-08002B2CF9AE}" pid="4" name="MediaServiceImageTags">
    <vt:lpwstr/>
  </property>
</Properties>
</file>